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  <p:sldId id="261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KG Second Chances Sketch" panose="02000000000000000000" pitchFamily="2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89D"/>
    <a:srgbClr val="460614"/>
    <a:srgbClr val="F4849C"/>
    <a:srgbClr val="C61138"/>
    <a:srgbClr val="FE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0266A-B545-4457-B6F6-B0282457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3E29E9-EF3A-48C5-8800-57AFC4E99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3F414C-DF48-464D-8482-2706770D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89CCDD-0684-496F-9CF2-767C5428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A59C39-316D-4240-BC2D-8479E61F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E3C3-EC30-45BB-9A14-79FCAB05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C0FE9B-A6A4-4E33-A915-491F25E51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7672CB-3586-482B-A7E8-0E07E55A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CC9968-8AC1-4EAF-9A86-9E316220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0D690B-DE4B-4866-9779-7EB0A11A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50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B8D5C4-7F1D-4572-8A70-5FC8489CC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4F1022-0F4B-4786-A362-6428B8F52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74D150-5D3E-44B3-B81A-F91864B7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51FC5B-5020-4640-8D43-CDB4466F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008349-DA71-4898-A25F-80286FFF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2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9D4AD-E403-4298-814E-46D5409B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C1EEB6-8152-4513-A2C4-FD021A41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1EA1D7-2B64-4A30-BF48-F475BCF0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204156-A207-45B2-B2B1-27A33929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2F790F-88DB-456C-9F99-94444665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3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5FFCE-B829-479D-80E7-C9FB3FCE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7AA0F4-1DD1-4410-A2B9-306AF3A0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817535-DA23-476A-AD92-775F2988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8BF9A5-3B8F-46FF-8173-0A305F11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016CE8-5A5F-4F76-A457-EA100EBE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38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3A6A6-F1CE-478A-9DBA-4507267F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6C1AF-DE7D-4B14-980B-6A0263CA6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4F414B-6E1B-4EE9-AB46-32ED2DB6D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9D2640-01BB-4E96-BBE1-D6F0C98A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0A47C1-327D-4409-8048-DDA635EE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E0FBD5-DCC6-401A-BE52-DE9FC052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3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707D6-AEFC-49BA-B45C-FD1C315D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5E7303-F591-4C70-9DB4-BBC12DC10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2173C9-1B31-4396-AB40-36BB86801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049425-9402-4A2B-AC26-9297E2FFA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E9E759-63C9-4FDF-954B-B53A8FFD3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EDA01D9-ABB1-4A14-B451-99108700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0A56A64-45EE-434D-8D08-4CDB303D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B13F31-7893-4F9D-93C7-0A7CA728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59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A409A-5AAC-4C6C-A8D3-A486B1A7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C63FDC-2463-4FCF-9134-9B0017A9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6CE75B-3CA8-40B2-A218-F5AB84FB7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177B6D-F953-40F9-A6A0-1D35837F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04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294DD5-B484-4ACA-989A-AA035C8C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41B485-7D52-4D60-9F3A-4E8D20F0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CB541-5272-4EF3-9B96-72A303E5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6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76D1D-7CC8-441E-A64A-EA692422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DC7646-44A2-4F21-A2C2-458CE477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97CA12-CC39-41B3-83B2-2F6C3F8AE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6822A0-3BE0-41A8-8362-4EB13718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3A9F31-77A6-4360-AE83-0FAF777D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5ECE4E-A0A6-4CA9-9EE2-4263C7D6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07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A7168-3887-4CE5-8AEB-3FA4869D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B9669E-38B3-4352-B17D-F3537A174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947781-4583-4CCE-87D8-7BC819DF9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ED33DD-8994-40C7-9263-56DA02C5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0A94FA-7113-4A9F-83F9-FCAC2559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1456FF-E3BB-4A84-84AE-1FF1F607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35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325053-2AB1-45B8-950D-0BB912DF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82890E-8E2A-4889-A824-B3BAC778D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B5A2A9-F79B-4156-A275-F9E2B4B69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81DC-51DE-4F81-9BD5-2D897B28E53A}" type="datetimeFigureOut">
              <a:rPr lang="pt-BR" smtClean="0"/>
              <a:t>15/02/2021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9058BB-9CD3-4252-B882-81AF0C95B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769916-A808-49AC-8E6F-F79683DDE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A5A22-191D-4CB5-86C7-11F3CC694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90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>
            <a:extLst>
              <a:ext uri="{FF2B5EF4-FFF2-40B4-BE49-F238E27FC236}">
                <a16:creationId xmlns:a16="http://schemas.microsoft.com/office/drawing/2014/main" id="{FDC4D703-B376-459F-BDF6-0AF2ECF5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7" y="605766"/>
            <a:ext cx="11729565" cy="52964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755803-15F7-4DD2-A728-42F13949D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0" y="872847"/>
            <a:ext cx="1800000" cy="18000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1305505-E804-4698-804F-0B2E85FCFAF6}"/>
              </a:ext>
            </a:extLst>
          </p:cNvPr>
          <p:cNvSpPr/>
          <p:nvPr/>
        </p:nvSpPr>
        <p:spPr>
          <a:xfrm>
            <a:off x="1042006" y="2867314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C878B0E-EEF6-4C62-BE7D-3322F28DBAA3}"/>
              </a:ext>
            </a:extLst>
          </p:cNvPr>
          <p:cNvSpPr/>
          <p:nvPr/>
        </p:nvSpPr>
        <p:spPr>
          <a:xfrm rot="10800000">
            <a:off x="962077" y="4591386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92D5980C-B04D-45D9-8E3A-13C02A25704D}"/>
              </a:ext>
            </a:extLst>
          </p:cNvPr>
          <p:cNvSpPr/>
          <p:nvPr/>
        </p:nvSpPr>
        <p:spPr>
          <a:xfrm>
            <a:off x="9867730" y="2887482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F3CFF33F-8400-4FC9-BB4B-E0E738B87C4C}"/>
              </a:ext>
            </a:extLst>
          </p:cNvPr>
          <p:cNvSpPr/>
          <p:nvPr/>
        </p:nvSpPr>
        <p:spPr>
          <a:xfrm rot="10800000">
            <a:off x="9876126" y="4581367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C1A8C33-3562-41B5-BDB8-9FD323CBC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98" y="1103630"/>
            <a:ext cx="1423780" cy="142378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6258518-3647-4593-910D-9E68729AE75E}"/>
              </a:ext>
            </a:extLst>
          </p:cNvPr>
          <p:cNvSpPr txBox="1"/>
          <p:nvPr/>
        </p:nvSpPr>
        <p:spPr>
          <a:xfrm>
            <a:off x="478018" y="3518960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Kalidou Koulibaly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Kostas Manolas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C0F864-DA7B-46ED-AE86-C0F7C33ACE71}"/>
              </a:ext>
            </a:extLst>
          </p:cNvPr>
          <p:cNvSpPr txBox="1"/>
          <p:nvPr/>
        </p:nvSpPr>
        <p:spPr>
          <a:xfrm>
            <a:off x="621303" y="5106373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Mario Hermoso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Nico Elvedi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5071C-E682-4DF5-B826-EFF8052D2FE9}"/>
              </a:ext>
            </a:extLst>
          </p:cNvPr>
          <p:cNvSpPr txBox="1"/>
          <p:nvPr/>
        </p:nvSpPr>
        <p:spPr>
          <a:xfrm>
            <a:off x="8963583" y="3588310"/>
            <a:ext cx="329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Antoine Griezmann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Rodrigo Hernández(Rodri)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8DF11F3-0D65-4A43-B7B4-A8DCF586A9C9}"/>
              </a:ext>
            </a:extLst>
          </p:cNvPr>
          <p:cNvSpPr txBox="1"/>
          <p:nvPr/>
        </p:nvSpPr>
        <p:spPr>
          <a:xfrm>
            <a:off x="9481520" y="5102520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Artem Dzyuba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Denis Zakaria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B02EB1FB-ECFF-461F-B051-B96E9F0C2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52" y="981818"/>
            <a:ext cx="1423779" cy="1577867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7B6972BE-5304-410C-B9CF-6866F952F72A}"/>
              </a:ext>
            </a:extLst>
          </p:cNvPr>
          <p:cNvSpPr txBox="1"/>
          <p:nvPr/>
        </p:nvSpPr>
        <p:spPr>
          <a:xfrm>
            <a:off x="6228118" y="3588309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Paulo Dybala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Francesco Acerbi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5B78135-EC75-4EDB-A42F-E78943F21C5C}"/>
              </a:ext>
            </a:extLst>
          </p:cNvPr>
          <p:cNvSpPr txBox="1"/>
          <p:nvPr/>
        </p:nvSpPr>
        <p:spPr>
          <a:xfrm>
            <a:off x="6500030" y="5102520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Chris Smalling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Dani Ceballos</a:t>
            </a:r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D0741AF0-6BE6-4CBE-95B4-3B2100575AC4}"/>
              </a:ext>
            </a:extLst>
          </p:cNvPr>
          <p:cNvSpPr/>
          <p:nvPr/>
        </p:nvSpPr>
        <p:spPr>
          <a:xfrm>
            <a:off x="3733728" y="2891246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D587BCB3-9808-4CE3-BE90-850AD12BFF7A}"/>
              </a:ext>
            </a:extLst>
          </p:cNvPr>
          <p:cNvSpPr/>
          <p:nvPr/>
        </p:nvSpPr>
        <p:spPr>
          <a:xfrm rot="10800000">
            <a:off x="3733729" y="4587614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EA73B726-4DDB-4E3C-A49F-85D521DD4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33" y="870752"/>
            <a:ext cx="1800000" cy="18000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5A56D96E-1FD4-4CAE-83A8-39B91231347D}"/>
              </a:ext>
            </a:extLst>
          </p:cNvPr>
          <p:cNvSpPr txBox="1"/>
          <p:nvPr/>
        </p:nvSpPr>
        <p:spPr>
          <a:xfrm>
            <a:off x="3304650" y="3524976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Sérgio Agüero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Leonardo Bonucci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3979446-6259-4EC7-ABCB-96AE9E934670}"/>
              </a:ext>
            </a:extLst>
          </p:cNvPr>
          <p:cNvSpPr txBox="1"/>
          <p:nvPr/>
        </p:nvSpPr>
        <p:spPr>
          <a:xfrm>
            <a:off x="3395490" y="5107990"/>
            <a:ext cx="223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Eduardo Salvio</a:t>
            </a:r>
          </a:p>
          <a:p>
            <a:r>
              <a:rPr lang="pt-BR" sz="1600" b="1" dirty="0">
                <a:solidFill>
                  <a:schemeClr val="bg2"/>
                </a:solidFill>
                <a:latin typeface="KG Second Chances Sketch" panose="02000000000000000000" pitchFamily="2" charset="0"/>
              </a:rPr>
              <a:t>Jesus Navas</a:t>
            </a: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61C104B9-CC1D-4DFC-9AA2-C373CC3269A6}"/>
              </a:ext>
            </a:extLst>
          </p:cNvPr>
          <p:cNvSpPr/>
          <p:nvPr/>
        </p:nvSpPr>
        <p:spPr>
          <a:xfrm rot="10800000">
            <a:off x="6845617" y="4591386"/>
            <a:ext cx="1041009" cy="51113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4E9ABD25-CD60-4AF1-8686-4AF5164452E9}"/>
              </a:ext>
            </a:extLst>
          </p:cNvPr>
          <p:cNvSpPr/>
          <p:nvPr/>
        </p:nvSpPr>
        <p:spPr>
          <a:xfrm>
            <a:off x="6806246" y="2887482"/>
            <a:ext cx="1041009" cy="51113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20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5B44E51-3693-4FD7-9FA3-69C5B81906E4}"/>
              </a:ext>
            </a:extLst>
          </p:cNvPr>
          <p:cNvGrpSpPr/>
          <p:nvPr/>
        </p:nvGrpSpPr>
        <p:grpSpPr>
          <a:xfrm>
            <a:off x="231217" y="621447"/>
            <a:ext cx="12650515" cy="5296485"/>
            <a:chOff x="231217" y="621447"/>
            <a:chExt cx="12650515" cy="5296485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FDC4D703-B376-459F-BDF6-0AF2ECF50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217" y="621447"/>
              <a:ext cx="11729565" cy="529648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3755803-15F7-4DD2-A728-42F13949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10" y="1629638"/>
              <a:ext cx="1800000" cy="1800000"/>
            </a:xfrm>
            <a:prstGeom prst="rect">
              <a:avLst/>
            </a:prstGeom>
          </p:spPr>
        </p:pic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B1305505-E804-4698-804F-0B2E85FCFAF6}"/>
                </a:ext>
              </a:extLst>
            </p:cNvPr>
            <p:cNvSpPr/>
            <p:nvPr/>
          </p:nvSpPr>
          <p:spPr>
            <a:xfrm>
              <a:off x="1042005" y="3736276"/>
              <a:ext cx="1041009" cy="511134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Seta: para a Direita 22">
              <a:extLst>
                <a:ext uri="{FF2B5EF4-FFF2-40B4-BE49-F238E27FC236}">
                  <a16:creationId xmlns:a16="http://schemas.microsoft.com/office/drawing/2014/main" id="{92D5980C-B04D-45D9-8E3A-13C02A25704D}"/>
                </a:ext>
              </a:extLst>
            </p:cNvPr>
            <p:cNvSpPr/>
            <p:nvPr/>
          </p:nvSpPr>
          <p:spPr>
            <a:xfrm>
              <a:off x="10004383" y="3796991"/>
              <a:ext cx="1041009" cy="511134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4C1A8C33-3562-41B5-BDB8-9FD323CB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97" y="2005220"/>
              <a:ext cx="1423780" cy="142378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96258518-3647-4593-910D-9E68729AE75E}"/>
                </a:ext>
              </a:extLst>
            </p:cNvPr>
            <p:cNvSpPr txBox="1"/>
            <p:nvPr/>
          </p:nvSpPr>
          <p:spPr>
            <a:xfrm>
              <a:off x="662510" y="4630307"/>
              <a:ext cx="2230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2"/>
                  </a:solidFill>
                  <a:latin typeface="KG Second Chances Sketch" panose="02000000000000000000" pitchFamily="2" charset="0"/>
                </a:rPr>
                <a:t>Alisson Becker</a:t>
              </a:r>
            </a:p>
            <a:p>
              <a:r>
                <a:rPr lang="pt-BR" sz="1600" b="1" dirty="0">
                  <a:solidFill>
                    <a:schemeClr val="bg2"/>
                  </a:solidFill>
                  <a:latin typeface="KG Second Chances Sketch" panose="02000000000000000000" pitchFamily="2" charset="0"/>
                </a:rPr>
                <a:t>Leon Goretzka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685071C-E682-4DF5-B826-EFF8052D2FE9}"/>
                </a:ext>
              </a:extLst>
            </p:cNvPr>
            <p:cNvSpPr txBox="1"/>
            <p:nvPr/>
          </p:nvSpPr>
          <p:spPr>
            <a:xfrm>
              <a:off x="9586280" y="4630306"/>
              <a:ext cx="3295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2"/>
                  </a:solidFill>
                  <a:latin typeface="KG Second Chances Sketch" panose="02000000000000000000" pitchFamily="2" charset="0"/>
                </a:rPr>
                <a:t>Manuel Neuer</a:t>
              </a:r>
            </a:p>
            <a:p>
              <a:r>
                <a:rPr lang="pt-BR" sz="1600" b="1" dirty="0">
                  <a:solidFill>
                    <a:schemeClr val="bg2"/>
                  </a:solidFill>
                  <a:latin typeface="KG Second Chances Sketch" panose="02000000000000000000" pitchFamily="2" charset="0"/>
                </a:rPr>
                <a:t>Davidson Sánchez</a:t>
              </a: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B02EB1FB-ECFF-461F-B051-B96E9F0C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50" y="1738476"/>
              <a:ext cx="1423779" cy="1577867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B6972BE-5304-410C-B9CF-6866F952F72A}"/>
                </a:ext>
              </a:extLst>
            </p:cNvPr>
            <p:cNvSpPr txBox="1"/>
            <p:nvPr/>
          </p:nvSpPr>
          <p:spPr>
            <a:xfrm>
              <a:off x="6398788" y="4630306"/>
              <a:ext cx="2494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2"/>
                  </a:solidFill>
                  <a:latin typeface="KG Second Chances Sketch" panose="02000000000000000000" pitchFamily="2" charset="0"/>
                </a:rPr>
                <a:t>Jan Oblak</a:t>
              </a:r>
            </a:p>
            <a:p>
              <a:r>
                <a:rPr lang="pt-BR" sz="1600" b="1" i="0" dirty="0">
                  <a:solidFill>
                    <a:schemeClr val="bg1"/>
                  </a:solidFill>
                  <a:effectLst/>
                  <a:latin typeface="KG Second Chances Sketch" panose="02000000000000000000" pitchFamily="2" charset="0"/>
                </a:rPr>
                <a:t>Erling Braut Håland</a:t>
              </a:r>
              <a:endParaRPr lang="pt-BR" sz="1600" b="1" dirty="0">
                <a:solidFill>
                  <a:schemeClr val="bg1"/>
                </a:solidFill>
                <a:latin typeface="KG Second Chances Sketch" panose="02000000000000000000" pitchFamily="2" charset="0"/>
              </a:endParaRPr>
            </a:p>
          </p:txBody>
        </p:sp>
        <p:sp>
          <p:nvSpPr>
            <p:cNvPr id="41" name="Seta: para a Direita 40">
              <a:extLst>
                <a:ext uri="{FF2B5EF4-FFF2-40B4-BE49-F238E27FC236}">
                  <a16:creationId xmlns:a16="http://schemas.microsoft.com/office/drawing/2014/main" id="{D0741AF0-6BE6-4CBE-95B4-3B2100575AC4}"/>
                </a:ext>
              </a:extLst>
            </p:cNvPr>
            <p:cNvSpPr/>
            <p:nvPr/>
          </p:nvSpPr>
          <p:spPr>
            <a:xfrm>
              <a:off x="3755128" y="3796991"/>
              <a:ext cx="1041009" cy="511134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A73B726-4DDB-4E3C-A49F-85D521DD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633" y="1725877"/>
              <a:ext cx="1800000" cy="1800000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A56D96E-1FD4-4CAE-83A8-39B91231347D}"/>
                </a:ext>
              </a:extLst>
            </p:cNvPr>
            <p:cNvSpPr txBox="1"/>
            <p:nvPr/>
          </p:nvSpPr>
          <p:spPr>
            <a:xfrm>
              <a:off x="3447304" y="4630306"/>
              <a:ext cx="22301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2"/>
                  </a:solidFill>
                  <a:latin typeface="KG Second Chances Sketch" panose="02000000000000000000" pitchFamily="2" charset="0"/>
                </a:rPr>
                <a:t>Sergi Gnabry</a:t>
              </a:r>
            </a:p>
          </p:txBody>
        </p:sp>
        <p:sp>
          <p:nvSpPr>
            <p:cNvPr id="47" name="Seta: para a Direita 46">
              <a:extLst>
                <a:ext uri="{FF2B5EF4-FFF2-40B4-BE49-F238E27FC236}">
                  <a16:creationId xmlns:a16="http://schemas.microsoft.com/office/drawing/2014/main" id="{4E9ABD25-CD60-4AF1-8686-4AF5164452E9}"/>
                </a:ext>
              </a:extLst>
            </p:cNvPr>
            <p:cNvSpPr/>
            <p:nvPr/>
          </p:nvSpPr>
          <p:spPr>
            <a:xfrm>
              <a:off x="6804736" y="3736276"/>
              <a:ext cx="1041009" cy="511134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73B2187E-B994-4D01-97FE-B1A085E5E767}"/>
              </a:ext>
            </a:extLst>
          </p:cNvPr>
          <p:cNvGrpSpPr/>
          <p:nvPr/>
        </p:nvGrpSpPr>
        <p:grpSpPr>
          <a:xfrm>
            <a:off x="231217" y="596560"/>
            <a:ext cx="11729565" cy="5296485"/>
            <a:chOff x="231217" y="596560"/>
            <a:chExt cx="11729565" cy="529648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FFE1C274-E44D-4D22-981A-8C6F9CCA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217" y="596560"/>
              <a:ext cx="11729565" cy="5296485"/>
            </a:xfrm>
            <a:prstGeom prst="rect">
              <a:avLst/>
            </a:prstGeom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309F1B0-678C-4CA9-8530-F39D17A6DBCB}"/>
                </a:ext>
              </a:extLst>
            </p:cNvPr>
            <p:cNvGrpSpPr/>
            <p:nvPr/>
          </p:nvGrpSpPr>
          <p:grpSpPr>
            <a:xfrm>
              <a:off x="1081522" y="1629000"/>
              <a:ext cx="10248399" cy="3442221"/>
              <a:chOff x="1081522" y="1629000"/>
              <a:chExt cx="10248399" cy="3442221"/>
            </a:xfrm>
          </p:grpSpPr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A3FAD292-5F98-4BB4-BFE1-E43508920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9795" y="162900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93521CA-3193-4096-8304-5357920F5306}"/>
                  </a:ext>
                </a:extLst>
              </p:cNvPr>
              <p:cNvSpPr txBox="1"/>
              <p:nvPr/>
            </p:nvSpPr>
            <p:spPr>
              <a:xfrm>
                <a:off x="9099795" y="4486446"/>
                <a:ext cx="2230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bg2"/>
                    </a:solidFill>
                    <a:latin typeface="KG Second Chances Sketch" panose="02000000000000000000" pitchFamily="2" charset="0"/>
                  </a:rPr>
                  <a:t>Romelu Lukaku</a:t>
                </a:r>
              </a:p>
              <a:p>
                <a:r>
                  <a:rPr lang="pt-BR" sz="1600" b="1" dirty="0">
                    <a:solidFill>
                      <a:schemeClr val="bg2"/>
                    </a:solidFill>
                    <a:latin typeface="KG Second Chances Sketch" panose="02000000000000000000" pitchFamily="2" charset="0"/>
                  </a:rPr>
                  <a:t>Ciro Immobile</a:t>
                </a:r>
              </a:p>
            </p:txBody>
          </p:sp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7970F88E-9B45-498E-A8B7-8D2631F8B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522" y="1629000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A1DA959-44A3-4A04-91BB-2BA438355B7E}"/>
                  </a:ext>
                </a:extLst>
              </p:cNvPr>
              <p:cNvSpPr txBox="1"/>
              <p:nvPr/>
            </p:nvSpPr>
            <p:spPr>
              <a:xfrm>
                <a:off x="1178876" y="4367954"/>
                <a:ext cx="22301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bg2"/>
                    </a:solidFill>
                    <a:latin typeface="KG Second Chances Sketch" panose="02000000000000000000" pitchFamily="2" charset="0"/>
                  </a:rPr>
                  <a:t>James Vardy</a:t>
                </a:r>
              </a:p>
            </p:txBody>
          </p: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6E15DEA9-F870-48A0-8BF1-CEC118C54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428" y="1685717"/>
                <a:ext cx="2159857" cy="1743283"/>
              </a:xfrm>
              <a:prstGeom prst="rect">
                <a:avLst/>
              </a:prstGeom>
            </p:spPr>
          </p:pic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EAC0675-8894-4329-8C99-B403DD0ACC88}"/>
                  </a:ext>
                </a:extLst>
              </p:cNvPr>
              <p:cNvSpPr txBox="1"/>
              <p:nvPr/>
            </p:nvSpPr>
            <p:spPr>
              <a:xfrm>
                <a:off x="4872224" y="4388992"/>
                <a:ext cx="2230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bg2"/>
                    </a:solidFill>
                    <a:latin typeface="KG Second Chances Sketch" panose="02000000000000000000" pitchFamily="2" charset="0"/>
                  </a:rPr>
                  <a:t>Luka Modric</a:t>
                </a:r>
              </a:p>
              <a:p>
                <a:r>
                  <a:rPr lang="pt-BR" sz="1600" b="1" dirty="0">
                    <a:solidFill>
                      <a:schemeClr val="bg2"/>
                    </a:solidFill>
                    <a:latin typeface="KG Second Chances Sketch" panose="02000000000000000000" pitchFamily="2" charset="0"/>
                  </a:rPr>
                  <a:t>Duvan Zapata</a:t>
                </a:r>
              </a:p>
            </p:txBody>
          </p:sp>
          <p:sp>
            <p:nvSpPr>
              <p:cNvPr id="38" name="Seta: para a Direita 37">
                <a:extLst>
                  <a:ext uri="{FF2B5EF4-FFF2-40B4-BE49-F238E27FC236}">
                    <a16:creationId xmlns:a16="http://schemas.microsoft.com/office/drawing/2014/main" id="{A5A18855-E75F-4886-8FBC-7CFC60A320D1}"/>
                  </a:ext>
                </a:extLst>
              </p:cNvPr>
              <p:cNvSpPr/>
              <p:nvPr/>
            </p:nvSpPr>
            <p:spPr>
              <a:xfrm>
                <a:off x="1461017" y="3794628"/>
                <a:ext cx="1041009" cy="511134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" name="Seta: para a Direita 38">
                <a:extLst>
                  <a:ext uri="{FF2B5EF4-FFF2-40B4-BE49-F238E27FC236}">
                    <a16:creationId xmlns:a16="http://schemas.microsoft.com/office/drawing/2014/main" id="{1C89E521-336C-42C3-8D35-A48FE3FA00E5}"/>
                  </a:ext>
                </a:extLst>
              </p:cNvPr>
              <p:cNvSpPr/>
              <p:nvPr/>
            </p:nvSpPr>
            <p:spPr>
              <a:xfrm>
                <a:off x="5347988" y="3799623"/>
                <a:ext cx="1041009" cy="511134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Seta: para a Direita 39">
                <a:extLst>
                  <a:ext uri="{FF2B5EF4-FFF2-40B4-BE49-F238E27FC236}">
                    <a16:creationId xmlns:a16="http://schemas.microsoft.com/office/drawing/2014/main" id="{21AB3574-AA2A-42E1-BE99-E45D41F47146}"/>
                  </a:ext>
                </a:extLst>
              </p:cNvPr>
              <p:cNvSpPr/>
              <p:nvPr/>
            </p:nvSpPr>
            <p:spPr>
              <a:xfrm>
                <a:off x="9591039" y="3794628"/>
                <a:ext cx="1041009" cy="511134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51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62081A-3524-4B12-9DD6-F2B5E6B03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3" y="845873"/>
            <a:ext cx="11653911" cy="518130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C0B1772-0DF7-4B46-9351-BCA8E55A275C}"/>
              </a:ext>
            </a:extLst>
          </p:cNvPr>
          <p:cNvSpPr txBox="1"/>
          <p:nvPr/>
        </p:nvSpPr>
        <p:spPr>
          <a:xfrm>
            <a:off x="2237208" y="830824"/>
            <a:ext cx="9685746" cy="230832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Uma negociação imprevisível acontece, Messi deixa o Sport rumo ao Inter enquanto Neymar e Sterling fazem o caminho inverso. Em suas apresentações, Messi não abandona totalmente a formalidade, já o “Adulto Ney” chega bem despojado e é recebido pelo seu novo treinador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63E60C-204B-40EC-A0ED-62EFF0BDB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16496" y1="58308" x2="16410" y2="94154"/>
                        <a14:foregroundMark x1="49573" y1="74154" x2="50427" y2="66154"/>
                        <a14:foregroundMark x1="72906" y1="55231" x2="73675" y2="91692"/>
                        <a14:foregroundMark x1="57692" y1="26154" x2="56496" y2="4462"/>
                        <a14:backgroundMark x1="13846" y1="48000" x2="13846" y2="48000"/>
                        <a14:backgroundMark x1="11795" y1="95692" x2="11709" y2="95692"/>
                        <a14:backgroundMark x1="13846" y1="79385" x2="13846" y2="79385"/>
                        <a14:backgroundMark x1="14103" y1="96000" x2="14103" y2="96000"/>
                        <a14:backgroundMark x1="14359" y1="93846" x2="14359" y2="93846"/>
                        <a14:backgroundMark x1="18803" y1="32615" x2="18803" y2="32615"/>
                        <a14:backgroundMark x1="69487" y1="91385" x2="69145" y2="62308"/>
                        <a14:backgroundMark x1="43248" y1="41692" x2="43162" y2="38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88" y="2883291"/>
            <a:ext cx="6033366" cy="314388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E244CB3-B216-4ACE-9A09-6CA386E6E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99" b="100000" l="9890" r="89890">
                        <a14:foregroundMark x1="48425" y1="13135" x2="49377" y2="8691"/>
                        <a14:foregroundMark x1="52527" y1="7813" x2="54799" y2="7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076" y="1086728"/>
            <a:ext cx="3282798" cy="492539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DEC5EC-0A29-407A-ACED-0420C582D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73" y="2804822"/>
            <a:ext cx="264351" cy="26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756235-EE4D-4374-8935-C4638B7A8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2" y="861353"/>
            <a:ext cx="11653911" cy="515077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C0B1772-0DF7-4B46-9351-BCA8E55A275C}"/>
              </a:ext>
            </a:extLst>
          </p:cNvPr>
          <p:cNvSpPr txBox="1"/>
          <p:nvPr/>
        </p:nvSpPr>
        <p:spPr>
          <a:xfrm>
            <a:off x="1932383" y="1179167"/>
            <a:ext cx="8024417" cy="224676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10000"/>
                  </a:schemeClr>
                </a:solidFill>
                <a:latin typeface="KG Second Chances Sketch" panose="02000000000000000000" pitchFamily="2" charset="0"/>
              </a:rPr>
              <a:t>Após vários desentendimentos com o treinador são-paulino Cristiano Ronaldo é negociado com o Vasco que oferece Kylian Mbappe. A troca foi muito bem aceita por ambas as partes.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790457-2DDA-408A-B462-BC3E2BAFE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56" l="10000" r="90000">
                        <a14:foregroundMark x1="49000" y1="13333" x2="53833" y2="14000"/>
                        <a14:foregroundMark x1="60167" y1="91444" x2="60167" y2="91444"/>
                        <a14:foregroundMark x1="63000" y1="93333" x2="63000" y2="93333"/>
                        <a14:foregroundMark x1="61500" y1="94000" x2="61500" y2="94000"/>
                        <a14:foregroundMark x1="37667" y1="27889" x2="43667" y2="25222"/>
                        <a14:foregroundMark x1="47500" y1="30111" x2="53333" y2="23333"/>
                        <a14:foregroundMark x1="44667" y1="23778" x2="44667" y2="23778"/>
                        <a14:backgroundMark x1="49667" y1="92667" x2="48667" y2="67889"/>
                        <a14:backgroundMark x1="30667" y1="77444" x2="32500" y2="69889"/>
                        <a14:backgroundMark x1="48167" y1="66444" x2="49000" y2="62889"/>
                        <a14:backgroundMark x1="49000" y1="60778" x2="49667" y2="59667"/>
                        <a14:backgroundMark x1="46833" y1="85111" x2="46500" y2="78778"/>
                        <a14:backgroundMark x1="54167" y1="88000" x2="56000" y2="79111"/>
                        <a14:backgroundMark x1="73833" y1="89778" x2="71667" y2="48444"/>
                        <a14:backgroundMark x1="66833" y1="87222" x2="67500" y2="47667"/>
                        <a14:backgroundMark x1="35333" y1="47222" x2="35333" y2="47222"/>
                        <a14:backgroundMark x1="57333" y1="21111" x2="57333" y2="21111"/>
                        <a14:backgroundMark x1="65167" y1="72222" x2="65167" y2="68556"/>
                        <a14:backgroundMark x1="64333" y1="68778" x2="64333" y2="68778"/>
                        <a14:backgroundMark x1="65000" y1="75111" x2="65000" y2="75111"/>
                        <a14:backgroundMark x1="57833" y1="22333" x2="56000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43" y="1179167"/>
            <a:ext cx="457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7A2A12-EEA5-4C83-9FBE-A9A58967A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77" l="0" r="99839">
                        <a14:foregroundMark x1="41129" y1="86989" x2="36290" y2="48710"/>
                        <a14:foregroundMark x1="6129" y1="78280" x2="23710" y2="46989"/>
                        <a14:foregroundMark x1="28065" y1="93548" x2="29355" y2="71075"/>
                        <a14:foregroundMark x1="65806" y1="92258" x2="78548" y2="43333"/>
                        <a14:foregroundMark x1="58548" y1="74516" x2="68065" y2="48280"/>
                        <a14:foregroundMark x1="21129" y1="41290" x2="38871" y2="42366"/>
                        <a14:foregroundMark x1="89355" y1="95484" x2="88710" y2="53118"/>
                        <a14:foregroundMark x1="72258" y1="97312" x2="74516" y2="83763"/>
                        <a14:foregroundMark x1="57903" y1="49570" x2="60161" y2="36989"/>
                        <a14:backgroundMark x1="5161" y1="55269" x2="23065" y2="9570"/>
                        <a14:backgroundMark x1="4032" y1="33656" x2="13871" y2="4409"/>
                        <a14:backgroundMark x1="83387" y1="33656" x2="84355" y2="9570"/>
                        <a14:backgroundMark x1="72258" y1="26022" x2="78548" y2="2796"/>
                        <a14:backgroundMark x1="29032" y1="28387" x2="30323" y2="6989"/>
                        <a14:backgroundMark x1="1452" y1="66237" x2="2419" y2="57527"/>
                        <a14:backgroundMark x1="96290" y1="63333" x2="96935" y2="55054"/>
                        <a14:backgroundMark x1="96935" y1="65806" x2="98871" y2="91183"/>
                        <a14:backgroundMark x1="77903" y1="80645" x2="78871" y2="84194"/>
                        <a14:backgroundMark x1="78548" y1="79355" x2="77903" y2="76667"/>
                        <a14:backgroundMark x1="77903" y1="76667" x2="77581" y2="71720"/>
                        <a14:backgroundMark x1="77258" y1="71075" x2="77258" y2="71075"/>
                        <a14:backgroundMark x1="77258" y1="69677" x2="77258" y2="69677"/>
                        <a14:backgroundMark x1="80484" y1="87204" x2="80484" y2="87204"/>
                        <a14:backgroundMark x1="81129" y1="91613" x2="81129" y2="91613"/>
                        <a14:backgroundMark x1="81774" y1="95269" x2="81774" y2="95269"/>
                        <a14:backgroundMark x1="79516" y1="85699" x2="79516" y2="85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1" y="2525937"/>
            <a:ext cx="2311848" cy="34677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D69EBBD-382C-4F28-A723-BA1387F26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94" y="4131366"/>
            <a:ext cx="391777" cy="39177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98FADCB-9D1D-4BD8-A755-141078519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17" y="3250423"/>
            <a:ext cx="351026" cy="3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F54C165-CCA3-4070-9719-EA489848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" y="727389"/>
            <a:ext cx="12010603" cy="5180791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215E1744-9A13-4008-A9E0-676BEA5D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8" y="949820"/>
            <a:ext cx="12010602" cy="1325563"/>
          </a:xfr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G Second Chances Sketch" panose="02000000000000000000" pitchFamily="2" charset="0"/>
              </a:rPr>
              <a:t>Sport leva mais uma taça para a sua coleção, ninguém bate esse time.</a:t>
            </a:r>
          </a:p>
        </p:txBody>
      </p:sp>
    </p:spTree>
    <p:extLst>
      <p:ext uri="{BB962C8B-B14F-4D97-AF65-F5344CB8AC3E}">
        <p14:creationId xmlns:p14="http://schemas.microsoft.com/office/powerpoint/2010/main" val="96924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06D5A86-6576-44CC-AB36-347C858D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brightnessContrast bright="-46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7" y="1279281"/>
            <a:ext cx="11603786" cy="5230741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F3FDA49-A838-4F97-8DF9-BFC56BFB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64" y="4602364"/>
            <a:ext cx="7295579" cy="1718972"/>
          </a:xfrm>
          <a:noFill/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2400" b="1" i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Bahia que vinha em uma péssima fase, surpreende a todos termina como vice campeão, trazendo alegria ao seu torcedor que ainda não havia encontrado motivos para tal.</a:t>
            </a:r>
            <a:endParaRPr lang="pt-BR" sz="2400" b="1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4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6653EA-DFDC-44AF-AF73-D3D88CDE6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683" y="1587102"/>
            <a:ext cx="720000" cy="7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428303-3586-436F-89B4-80BFEF36B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0" y="1587102"/>
            <a:ext cx="720000" cy="72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F098D5-E5DE-494C-86DA-3080EDA32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" y="719666"/>
            <a:ext cx="892051" cy="72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A67C5E-B34D-45B6-8C4C-2AE75EC70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6" y="5637021"/>
            <a:ext cx="720000" cy="720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AFDF78A-9654-4D08-BCFD-F8EBDE81A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6" y="4829837"/>
            <a:ext cx="720000" cy="7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B3DD61E-34FE-47BF-A305-D1ECD9D74D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061" y="4829837"/>
            <a:ext cx="720000" cy="72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32E0E61-232F-4135-9452-E195CC3964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085" y="705599"/>
            <a:ext cx="649688" cy="720000"/>
          </a:xfrm>
          <a:prstGeom prst="rect">
            <a:avLst/>
          </a:prstGeom>
        </p:spPr>
      </p:pic>
      <p:graphicFrame>
        <p:nvGraphicFramePr>
          <p:cNvPr id="20" name="Tabela 20">
            <a:extLst>
              <a:ext uri="{FF2B5EF4-FFF2-40B4-BE49-F238E27FC236}">
                <a16:creationId xmlns:a16="http://schemas.microsoft.com/office/drawing/2014/main" id="{0C2BE45F-09B1-40CB-9032-9804E9E61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83988"/>
              </p:ext>
            </p:extLst>
          </p:nvPr>
        </p:nvGraphicFramePr>
        <p:xfrm>
          <a:off x="1079229" y="719666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B02F41B-9C7D-4D42-B89F-FCAF8FDE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236682"/>
              </p:ext>
            </p:extLst>
          </p:nvPr>
        </p:nvGraphicFramePr>
        <p:xfrm>
          <a:off x="1079229" y="4843303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graphicFrame>
        <p:nvGraphicFramePr>
          <p:cNvPr id="22" name="Tabela 20">
            <a:extLst>
              <a:ext uri="{FF2B5EF4-FFF2-40B4-BE49-F238E27FC236}">
                <a16:creationId xmlns:a16="http://schemas.microsoft.com/office/drawing/2014/main" id="{D2E936E4-0E82-4421-A663-ACE43C21F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33091"/>
              </p:ext>
            </p:extLst>
          </p:nvPr>
        </p:nvGraphicFramePr>
        <p:xfrm>
          <a:off x="9580936" y="705599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pic>
        <p:nvPicPr>
          <p:cNvPr id="29" name="Imagem 28">
            <a:extLst>
              <a:ext uri="{FF2B5EF4-FFF2-40B4-BE49-F238E27FC236}">
                <a16:creationId xmlns:a16="http://schemas.microsoft.com/office/drawing/2014/main" id="{589EE579-8900-49BC-A1CD-1A4C733B4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52" y="3590846"/>
            <a:ext cx="720000" cy="7200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AD720B8D-8BC4-46AB-923F-96FBAEA97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36" y="2706514"/>
            <a:ext cx="720000" cy="720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4EA8AD9-A6E9-428E-BC80-2DDCDD2C4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92" y="3590846"/>
            <a:ext cx="649688" cy="720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A29018A-7282-4532-866D-CB63B2E51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657" y="5637021"/>
            <a:ext cx="892051" cy="720000"/>
          </a:xfrm>
          <a:prstGeom prst="rect">
            <a:avLst/>
          </a:prstGeom>
        </p:spPr>
      </p:pic>
      <p:graphicFrame>
        <p:nvGraphicFramePr>
          <p:cNvPr id="33" name="Tabela 20">
            <a:extLst>
              <a:ext uri="{FF2B5EF4-FFF2-40B4-BE49-F238E27FC236}">
                <a16:creationId xmlns:a16="http://schemas.microsoft.com/office/drawing/2014/main" id="{9BE1ED91-9AF2-4381-80B4-A216E7896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24923"/>
              </p:ext>
            </p:extLst>
          </p:nvPr>
        </p:nvGraphicFramePr>
        <p:xfrm>
          <a:off x="9580936" y="4756119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pic>
        <p:nvPicPr>
          <p:cNvPr id="34" name="Imagem 33">
            <a:extLst>
              <a:ext uri="{FF2B5EF4-FFF2-40B4-BE49-F238E27FC236}">
                <a16:creationId xmlns:a16="http://schemas.microsoft.com/office/drawing/2014/main" id="{AE1EEBEB-1A7F-4FED-97D2-BD9BE7871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52" y="2827174"/>
            <a:ext cx="720000" cy="720000"/>
          </a:xfrm>
          <a:prstGeom prst="rect">
            <a:avLst/>
          </a:prstGeom>
        </p:spPr>
      </p:pic>
      <p:graphicFrame>
        <p:nvGraphicFramePr>
          <p:cNvPr id="35" name="Tabela 20">
            <a:extLst>
              <a:ext uri="{FF2B5EF4-FFF2-40B4-BE49-F238E27FC236}">
                <a16:creationId xmlns:a16="http://schemas.microsoft.com/office/drawing/2014/main" id="{84ABFCAD-E5A2-4217-8FB5-70DE654C5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29867"/>
              </p:ext>
            </p:extLst>
          </p:nvPr>
        </p:nvGraphicFramePr>
        <p:xfrm>
          <a:off x="2596304" y="2791431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graphicFrame>
        <p:nvGraphicFramePr>
          <p:cNvPr id="36" name="Tabela 20">
            <a:extLst>
              <a:ext uri="{FF2B5EF4-FFF2-40B4-BE49-F238E27FC236}">
                <a16:creationId xmlns:a16="http://schemas.microsoft.com/office/drawing/2014/main" id="{A40B2A7F-73C0-42D2-8D15-44C57895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74103"/>
              </p:ext>
            </p:extLst>
          </p:nvPr>
        </p:nvGraphicFramePr>
        <p:xfrm>
          <a:off x="8084706" y="2802853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pic>
        <p:nvPicPr>
          <p:cNvPr id="37" name="Imagem 36">
            <a:extLst>
              <a:ext uri="{FF2B5EF4-FFF2-40B4-BE49-F238E27FC236}">
                <a16:creationId xmlns:a16="http://schemas.microsoft.com/office/drawing/2014/main" id="{4B94CCE3-0ABB-4458-9BAA-FF35F961A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93" y="4590686"/>
            <a:ext cx="720000" cy="720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EC8C99A6-67D1-4121-BD60-31ECC7D1A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87" y="5549837"/>
            <a:ext cx="720000" cy="720000"/>
          </a:xfrm>
          <a:prstGeom prst="rect">
            <a:avLst/>
          </a:prstGeom>
        </p:spPr>
      </p:pic>
      <p:graphicFrame>
        <p:nvGraphicFramePr>
          <p:cNvPr id="39" name="Tabela 20">
            <a:extLst>
              <a:ext uri="{FF2B5EF4-FFF2-40B4-BE49-F238E27FC236}">
                <a16:creationId xmlns:a16="http://schemas.microsoft.com/office/drawing/2014/main" id="{6F698608-AB50-427F-8B6C-0D97D72E4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46095"/>
              </p:ext>
            </p:extLst>
          </p:nvPr>
        </p:nvGraphicFramePr>
        <p:xfrm>
          <a:off x="5562997" y="4590686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graphicFrame>
        <p:nvGraphicFramePr>
          <p:cNvPr id="40" name="Tabela 20">
            <a:extLst>
              <a:ext uri="{FF2B5EF4-FFF2-40B4-BE49-F238E27FC236}">
                <a16:creationId xmlns:a16="http://schemas.microsoft.com/office/drawing/2014/main" id="{6F22B9E5-6DC1-4C15-AD9B-B486822FC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75901"/>
              </p:ext>
            </p:extLst>
          </p:nvPr>
        </p:nvGraphicFramePr>
        <p:xfrm>
          <a:off x="5562997" y="133785"/>
          <a:ext cx="1330178" cy="158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89">
                  <a:extLst>
                    <a:ext uri="{9D8B030D-6E8A-4147-A177-3AD203B41FA5}">
                      <a16:colId xmlns:a16="http://schemas.microsoft.com/office/drawing/2014/main" val="3543673052"/>
                    </a:ext>
                  </a:extLst>
                </a:gridCol>
                <a:gridCol w="665089">
                  <a:extLst>
                    <a:ext uri="{9D8B030D-6E8A-4147-A177-3AD203B41FA5}">
                      <a16:colId xmlns:a16="http://schemas.microsoft.com/office/drawing/2014/main" val="3239920784"/>
                    </a:ext>
                  </a:extLst>
                </a:gridCol>
              </a:tblGrid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33419"/>
                  </a:ext>
                </a:extLst>
              </a:tr>
              <a:tr h="79371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Mongolian Baiti" panose="03000500000000000000" pitchFamily="66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2093"/>
                  </a:ext>
                </a:extLst>
              </a:tr>
            </a:tbl>
          </a:graphicData>
        </a:graphic>
      </p:graphicFrame>
      <p:pic>
        <p:nvPicPr>
          <p:cNvPr id="41" name="Imagem 40">
            <a:extLst>
              <a:ext uri="{FF2B5EF4-FFF2-40B4-BE49-F238E27FC236}">
                <a16:creationId xmlns:a16="http://schemas.microsoft.com/office/drawing/2014/main" id="{FCDFA044-FD9A-4738-B5E1-DA3D1D30D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34" y="1079666"/>
            <a:ext cx="649688" cy="7200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94E9F53-6B70-4662-AF9F-54BECD7A6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72" y="203421"/>
            <a:ext cx="720000" cy="720000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46B5D536-63D2-4646-B340-FBF345999A26}"/>
              </a:ext>
            </a:extLst>
          </p:cNvPr>
          <p:cNvSpPr txBox="1"/>
          <p:nvPr/>
        </p:nvSpPr>
        <p:spPr>
          <a:xfrm>
            <a:off x="5346917" y="1877277"/>
            <a:ext cx="272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F108CC9-D2C6-4F22-872D-775097239331}"/>
              </a:ext>
            </a:extLst>
          </p:cNvPr>
          <p:cNvSpPr/>
          <p:nvPr/>
        </p:nvSpPr>
        <p:spPr>
          <a:xfrm>
            <a:off x="4206240" y="56272"/>
            <a:ext cx="3123028" cy="224660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1EA8A8A9-BAAF-4A41-BD93-065264781C7B}"/>
              </a:ext>
            </a:extLst>
          </p:cNvPr>
          <p:cNvSpPr/>
          <p:nvPr/>
        </p:nvSpPr>
        <p:spPr>
          <a:xfrm>
            <a:off x="4206240" y="4448545"/>
            <a:ext cx="3123028" cy="224660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35E4801-07D4-4F68-A375-9F4EC7847549}"/>
              </a:ext>
            </a:extLst>
          </p:cNvPr>
          <p:cNvSpPr txBox="1"/>
          <p:nvPr/>
        </p:nvSpPr>
        <p:spPr>
          <a:xfrm>
            <a:off x="5085311" y="6297126"/>
            <a:ext cx="272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</a:rPr>
              <a:t>3º LUGAR</a:t>
            </a:r>
          </a:p>
        </p:txBody>
      </p:sp>
    </p:spTree>
    <p:extLst>
      <p:ext uri="{BB962C8B-B14F-4D97-AF65-F5344CB8AC3E}">
        <p14:creationId xmlns:p14="http://schemas.microsoft.com/office/powerpoint/2010/main" val="2954171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218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 Light</vt:lpstr>
      <vt:lpstr>Calibri</vt:lpstr>
      <vt:lpstr>Arial</vt:lpstr>
      <vt:lpstr>KG Second Chances Sketch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Sport leva mais uma taça para a sua coleção, ninguém bate esse time.</vt:lpstr>
      <vt:lpstr>Bahia que vinha em uma péssima fase, surpreende a todos termina como vice campeão, trazendo alegria ao seu torcedor que ainda não havia encontrado motivos para tal.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Marinho</dc:creator>
  <cp:lastModifiedBy>Bruno Marinho</cp:lastModifiedBy>
  <cp:revision>36</cp:revision>
  <dcterms:created xsi:type="dcterms:W3CDTF">2020-12-19T16:31:14Z</dcterms:created>
  <dcterms:modified xsi:type="dcterms:W3CDTF">2021-02-16T03:12:35Z</dcterms:modified>
</cp:coreProperties>
</file>